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80" r:id="rId4"/>
    <p:sldId id="278" r:id="rId5"/>
    <p:sldId id="279" r:id="rId6"/>
    <p:sldId id="273" r:id="rId7"/>
    <p:sldId id="274" r:id="rId8"/>
    <p:sldId id="277" r:id="rId9"/>
    <p:sldId id="276" r:id="rId10"/>
    <p:sldId id="275" r:id="rId11"/>
    <p:sldId id="272" r:id="rId12"/>
    <p:sldId id="284" r:id="rId13"/>
    <p:sldId id="283" r:id="rId14"/>
    <p:sldId id="282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6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4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9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2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7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8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5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4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2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4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292B6-7290-44FC-81A1-2107B398C1A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1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09070-7000-CEFB-247A-39199C4B7E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atin typeface="+mn-lt"/>
              </a:rPr>
              <a:t>WHPSC 2022</a:t>
            </a:r>
            <a:br>
              <a:rPr lang="en-US" sz="8000" b="1" dirty="0">
                <a:latin typeface="+mn-lt"/>
              </a:rPr>
            </a:br>
            <a:r>
              <a:rPr lang="en-US" sz="2800" b="1" dirty="0">
                <a:latin typeface="+mn-lt"/>
              </a:rPr>
              <a:t>Sun-Sat, September 11-17</a:t>
            </a:r>
            <a:endParaRPr lang="en-US" sz="80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624E9-8CC0-595F-11CB-BA23AD084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79875"/>
            <a:ext cx="6858000" cy="1655762"/>
          </a:xfrm>
        </p:spPr>
        <p:txBody>
          <a:bodyPr>
            <a:normAutofit/>
          </a:bodyPr>
          <a:lstStyle/>
          <a:p>
            <a:r>
              <a:rPr lang="en-US" sz="4000" b="1" dirty="0"/>
              <a:t>Results</a:t>
            </a:r>
            <a:br>
              <a:rPr lang="en-US" sz="4000" b="1" dirty="0"/>
            </a:br>
            <a:r>
              <a:rPr lang="en-US" sz="2000" b="1" dirty="0"/>
              <a:t>Screenshots from Jun </a:t>
            </a:r>
            <a:r>
              <a:rPr lang="en-US" sz="2000" b="1" dirty="0" err="1"/>
              <a:t>Nogami’s</a:t>
            </a:r>
            <a:r>
              <a:rPr lang="en-US" sz="2000" b="1" dirty="0"/>
              <a:t> blog (which contained screenshots of the Excel file results)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781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DDD1048-74E9-ACE5-C320-3893089A6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370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3926F704-5642-CCED-87E4-B3739B5D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9538"/>
            <a:ext cx="9144000" cy="40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274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8DEC237-066C-219B-4A38-AF8BB720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925"/>
            <a:ext cx="9144000" cy="52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61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3A3922B-0724-1DBB-6C5E-EEDD92DD9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563"/>
            <a:ext cx="9144000" cy="344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55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84E77FB-E27C-C9AD-FBDF-4F68DABEF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6325"/>
            <a:ext cx="914400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057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387C96F-D8E8-1971-2000-D3CC7CBF7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025"/>
            <a:ext cx="91440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60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1695053A-42D7-695C-8E49-18EC3CD8D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397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B6CE3D-3C3A-7CD1-8492-4AEC94C5F524}"/>
              </a:ext>
            </a:extLst>
          </p:cNvPr>
          <p:cNvSpPr txBox="1"/>
          <p:nvPr/>
        </p:nvSpPr>
        <p:spPr>
          <a:xfrm>
            <a:off x="466725" y="37999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WHPSC 2023: Sunday AM</a:t>
            </a:r>
          </a:p>
        </p:txBody>
      </p:sp>
    </p:spTree>
    <p:extLst>
      <p:ext uri="{BB962C8B-B14F-4D97-AF65-F5344CB8AC3E}">
        <p14:creationId xmlns:p14="http://schemas.microsoft.com/office/powerpoint/2010/main" val="227274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29BC88AB-9BA6-8C5D-E394-43F1126F5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625"/>
            <a:ext cx="9144000" cy="34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316F38-A1D3-B27F-CDF8-DACBAB4E483E}"/>
              </a:ext>
            </a:extLst>
          </p:cNvPr>
          <p:cNvSpPr txBox="1"/>
          <p:nvPr/>
        </p:nvSpPr>
        <p:spPr>
          <a:xfrm>
            <a:off x="466725" y="37999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WHPSC 2023: 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Sun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day PM</a:t>
            </a:r>
          </a:p>
        </p:txBody>
      </p:sp>
    </p:spTree>
    <p:extLst>
      <p:ext uri="{BB962C8B-B14F-4D97-AF65-F5344CB8AC3E}">
        <p14:creationId xmlns:p14="http://schemas.microsoft.com/office/powerpoint/2010/main" val="375892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6FEA0CA-C5C2-4895-AE82-2F0B74DB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238"/>
            <a:ext cx="9144000" cy="50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E76F85-738E-F92A-2F38-8E43699AD467}"/>
              </a:ext>
            </a:extLst>
          </p:cNvPr>
          <p:cNvSpPr txBox="1"/>
          <p:nvPr/>
        </p:nvSpPr>
        <p:spPr>
          <a:xfrm>
            <a:off x="466725" y="37999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WHPSC 2023: Monday AM</a:t>
            </a:r>
          </a:p>
        </p:txBody>
      </p:sp>
    </p:spTree>
    <p:extLst>
      <p:ext uri="{BB962C8B-B14F-4D97-AF65-F5344CB8AC3E}">
        <p14:creationId xmlns:p14="http://schemas.microsoft.com/office/powerpoint/2010/main" val="50423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F32596-7771-946A-BA85-2F8685825FA1}"/>
              </a:ext>
            </a:extLst>
          </p:cNvPr>
          <p:cNvSpPr txBox="1"/>
          <p:nvPr/>
        </p:nvSpPr>
        <p:spPr>
          <a:xfrm>
            <a:off x="466724" y="379998"/>
            <a:ext cx="5857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WHPSC 2023: 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Mon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day PM – All runs cancelled</a:t>
            </a:r>
          </a:p>
        </p:txBody>
      </p:sp>
    </p:spTree>
    <p:extLst>
      <p:ext uri="{BB962C8B-B14F-4D97-AF65-F5344CB8AC3E}">
        <p14:creationId xmlns:p14="http://schemas.microsoft.com/office/powerpoint/2010/main" val="164296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B1B7218-C9DF-DC1B-2ACD-BAC4215F7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788"/>
            <a:ext cx="9144000" cy="46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54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011E2C0-7E5E-01FC-CB81-1B2A21B00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213"/>
            <a:ext cx="9144000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1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0A5B0AF-F087-D163-7360-71C0D216F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94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3B06CE-A71E-1822-B0F9-1735B462BC26}"/>
              </a:ext>
            </a:extLst>
          </p:cNvPr>
          <p:cNvSpPr txBox="1"/>
          <p:nvPr/>
        </p:nvSpPr>
        <p:spPr>
          <a:xfrm>
            <a:off x="466725" y="37999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WHPSC 2023: Wednesday AM</a:t>
            </a:r>
          </a:p>
        </p:txBody>
      </p:sp>
    </p:spTree>
    <p:extLst>
      <p:ext uri="{BB962C8B-B14F-4D97-AF65-F5344CB8AC3E}">
        <p14:creationId xmlns:p14="http://schemas.microsoft.com/office/powerpoint/2010/main" val="376491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EF436E-66EF-7321-7476-A8DAF88713FD}"/>
              </a:ext>
            </a:extLst>
          </p:cNvPr>
          <p:cNvSpPr txBox="1"/>
          <p:nvPr/>
        </p:nvSpPr>
        <p:spPr>
          <a:xfrm>
            <a:off x="466724" y="379998"/>
            <a:ext cx="5857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WHPSC 2023: Wednesday PM – All runs cancelled</a:t>
            </a:r>
          </a:p>
        </p:txBody>
      </p:sp>
    </p:spTree>
    <p:extLst>
      <p:ext uri="{BB962C8B-B14F-4D97-AF65-F5344CB8AC3E}">
        <p14:creationId xmlns:p14="http://schemas.microsoft.com/office/powerpoint/2010/main" val="4009896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895</TotalTime>
  <Words>62</Words>
  <Application>Microsoft Office PowerPoint</Application>
  <PresentationFormat>On-screen Show (4:3)</PresentationFormat>
  <Paragraphs>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Office Theme</vt:lpstr>
      <vt:lpstr>WHPSC 2022 Sun-Sat, September 11-17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WHPSC 2023</dc:title>
  <dc:creator>Larry Lem</dc:creator>
  <cp:lastModifiedBy>Larry Lem</cp:lastModifiedBy>
  <cp:revision>39</cp:revision>
  <dcterms:created xsi:type="dcterms:W3CDTF">2023-10-07T23:47:39Z</dcterms:created>
  <dcterms:modified xsi:type="dcterms:W3CDTF">2024-05-26T15:29:02Z</dcterms:modified>
</cp:coreProperties>
</file>